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34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6556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6550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4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54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720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74921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348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851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4515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2175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4D25B-5068-448C-8B95-88BC2633F8D8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C9050-C5F0-4816-8B8E-1F93780B9F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659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61502"/>
            <a:ext cx="7772400" cy="1470025"/>
          </a:xfrm>
        </p:spPr>
        <p:txBody>
          <a:bodyPr/>
          <a:lstStyle/>
          <a:p>
            <a:r>
              <a:rPr lang="de-A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Superheroine</a:t>
            </a:r>
            <a:b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A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Stiil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Woman</a:t>
            </a: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99197"/>
            <a:ext cx="3411669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60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6208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Her </a:t>
            </a:r>
            <a:r>
              <a:rPr lang="en-US" dirty="0"/>
              <a:t>father is a very </a:t>
            </a:r>
            <a:r>
              <a:rPr lang="en-US" dirty="0" smtClean="0"/>
              <a:t>famous blacksmith.</a:t>
            </a:r>
          </a:p>
          <a:p>
            <a:pPr marL="0" indent="0">
              <a:buNone/>
            </a:pPr>
            <a:r>
              <a:rPr lang="en-US" dirty="0" smtClean="0"/>
              <a:t>    He has made the </a:t>
            </a:r>
            <a:r>
              <a:rPr lang="en-US" dirty="0" err="1" smtClean="0"/>
              <a:t>armour</a:t>
            </a:r>
            <a:r>
              <a:rPr lang="en-US" dirty="0" smtClean="0"/>
              <a:t> for still woman. </a:t>
            </a:r>
          </a:p>
          <a:p>
            <a:pPr marL="0" indent="0">
              <a:buNone/>
            </a:pPr>
            <a:r>
              <a:rPr lang="en-US" dirty="0" smtClean="0"/>
              <a:t>    And a magician has the </a:t>
            </a:r>
            <a:r>
              <a:rPr lang="en-US" dirty="0" err="1" smtClean="0"/>
              <a:t>armour</a:t>
            </a:r>
            <a:r>
              <a:rPr lang="en-US" dirty="0" smtClean="0"/>
              <a:t> bewitched. </a:t>
            </a:r>
          </a:p>
          <a:p>
            <a:pPr marL="0" indent="0">
              <a:buNone/>
            </a:pPr>
            <a:r>
              <a:rPr lang="en-US" dirty="0" smtClean="0"/>
              <a:t>    So the </a:t>
            </a:r>
            <a:r>
              <a:rPr lang="en-US" dirty="0" err="1" smtClean="0"/>
              <a:t>armour</a:t>
            </a:r>
            <a:r>
              <a:rPr lang="en-US" dirty="0"/>
              <a:t> is </a:t>
            </a:r>
            <a:r>
              <a:rPr lang="en-US" dirty="0" smtClean="0"/>
              <a:t>indestructible. 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</a:t>
            </a:r>
            <a:r>
              <a:rPr lang="de-A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Woman</a:t>
            </a: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026" name="Picture 2" descr="C:\Users\Cjs\AppData\Local\Microsoft\Windows\Temporary Internet Files\Content.IE5\ZI8RYPHB\MC90038334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18" y="287962"/>
            <a:ext cx="1827212" cy="151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js\AppData\Local\Microsoft\Windows\Temporary Internet Files\Content.IE5\ZI8RYPHB\MC90044188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632" y="5218315"/>
            <a:ext cx="2263775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93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 Powers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The </a:t>
            </a:r>
            <a:r>
              <a:rPr lang="de-AT" dirty="0" err="1"/>
              <a:t>armour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 smtClean="0"/>
              <a:t>indestructible</a:t>
            </a:r>
            <a:r>
              <a:rPr lang="de-AT" dirty="0" smtClean="0"/>
              <a:t>.</a:t>
            </a:r>
          </a:p>
          <a:p>
            <a:r>
              <a:rPr lang="de-AT" dirty="0" err="1" smtClean="0"/>
              <a:t>She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strong. </a:t>
            </a:r>
          </a:p>
          <a:p>
            <a:r>
              <a:rPr lang="de-AT" dirty="0" err="1" smtClean="0"/>
              <a:t>She</a:t>
            </a:r>
            <a:r>
              <a:rPr lang="de-AT" dirty="0" smtClean="0"/>
              <a:t> </a:t>
            </a:r>
            <a:r>
              <a:rPr lang="de-AT" dirty="0" err="1" smtClean="0"/>
              <a:t>had</a:t>
            </a:r>
            <a:r>
              <a:rPr lang="de-AT" dirty="0" smtClean="0"/>
              <a:t> a </a:t>
            </a:r>
            <a:r>
              <a:rPr lang="de-AT" dirty="0" err="1" smtClean="0"/>
              <a:t>puma</a:t>
            </a:r>
            <a:r>
              <a:rPr lang="de-AT" dirty="0" smtClean="0"/>
              <a:t> on her </a:t>
            </a:r>
            <a:r>
              <a:rPr lang="de-AT" dirty="0" err="1" smtClean="0"/>
              <a:t>side</a:t>
            </a:r>
            <a:r>
              <a:rPr lang="de-AT" dirty="0" smtClean="0"/>
              <a:t>. </a:t>
            </a:r>
            <a:endParaRPr lang="de-AT" dirty="0"/>
          </a:p>
        </p:txBody>
      </p:sp>
      <p:pic>
        <p:nvPicPr>
          <p:cNvPr id="2050" name="Picture 2" descr="C:\Users\Cjs\AppData\Local\Microsoft\Windows\Temporary Internet Files\Content.IE5\LYBQRLXK\MC9003795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763" y="4316413"/>
            <a:ext cx="1819275" cy="157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js\AppData\Local\Microsoft\Windows\Temporary Internet Files\Content.IE5\O0OE2EKD\MC9003789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8" y="1884363"/>
            <a:ext cx="1741487" cy="18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99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22"/>
            <a:ext cx="4291852" cy="684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3422"/>
            <a:ext cx="7836533" cy="1011282"/>
          </a:xfrm>
        </p:spPr>
        <p:txBody>
          <a:bodyPr>
            <a:normAutofit/>
          </a:bodyPr>
          <a:lstStyle/>
          <a:p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</a:t>
            </a:r>
            <a:r>
              <a:rPr lang="de-A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dirty="0" smtClean="0"/>
              <a:t>Her real Name </a:t>
            </a:r>
            <a:r>
              <a:rPr lang="de-AT" dirty="0" err="1" smtClean="0"/>
              <a:t>is</a:t>
            </a:r>
            <a:r>
              <a:rPr lang="de-AT" dirty="0" smtClean="0"/>
              <a:t> Jessica</a:t>
            </a:r>
          </a:p>
          <a:p>
            <a:pPr marL="0" indent="0">
              <a:buNone/>
            </a:pPr>
            <a:r>
              <a:rPr lang="de-AT" dirty="0" err="1" smtClean="0"/>
              <a:t>Berlini</a:t>
            </a:r>
            <a:r>
              <a:rPr lang="de-AT" dirty="0" smtClean="0"/>
              <a:t>. </a:t>
            </a:r>
            <a:r>
              <a:rPr lang="de-AT" dirty="0" err="1" smtClean="0"/>
              <a:t>She</a:t>
            </a:r>
            <a:r>
              <a:rPr lang="de-AT" dirty="0" smtClean="0"/>
              <a:t> live in New York,</a:t>
            </a:r>
          </a:p>
          <a:p>
            <a:pPr marL="0" indent="0">
              <a:buNone/>
            </a:pP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 smtClean="0"/>
              <a:t>works</a:t>
            </a:r>
            <a:r>
              <a:rPr lang="de-AT" dirty="0" smtClean="0"/>
              <a:t>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central</a:t>
            </a:r>
            <a:endParaRPr lang="de-AT" dirty="0" smtClean="0"/>
          </a:p>
          <a:p>
            <a:pPr marL="0" indent="0">
              <a:buNone/>
            </a:pPr>
            <a:r>
              <a:rPr lang="de-AT" dirty="0" smtClean="0"/>
              <a:t>Park.  </a:t>
            </a:r>
          </a:p>
        </p:txBody>
      </p:sp>
      <p:pic>
        <p:nvPicPr>
          <p:cNvPr id="3075" name="Picture 3" descr="C:\Users\Cjs\AppData\Local\Microsoft\Windows\Temporary Internet Files\Content.IE5\ZI8RYPHB\MC9003362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65283"/>
            <a:ext cx="3130990" cy="359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84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235" y="0"/>
            <a:ext cx="488176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de-A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emy</a:t>
            </a:r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7006" y="1196751"/>
            <a:ext cx="8229600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 smtClean="0"/>
              <a:t>His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Fire</a:t>
            </a:r>
            <a:r>
              <a:rPr lang="de-AT" dirty="0" smtClean="0"/>
              <a:t> man. </a:t>
            </a:r>
          </a:p>
          <a:p>
            <a:pPr marL="0" indent="0">
              <a:buNone/>
            </a:pPr>
            <a:r>
              <a:rPr lang="de-AT" dirty="0" smtClean="0"/>
              <a:t>Her </a:t>
            </a:r>
            <a:r>
              <a:rPr lang="de-AT" dirty="0" err="1" smtClean="0"/>
              <a:t>father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Lord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</a:p>
          <a:p>
            <a:pPr marL="0" indent="0">
              <a:buNone/>
            </a:pPr>
            <a:r>
              <a:rPr lang="de-AT" dirty="0" err="1" smtClean="0"/>
              <a:t>Firemania</a:t>
            </a:r>
            <a:r>
              <a:rPr lang="de-AT" dirty="0" smtClean="0"/>
              <a:t>.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Fire</a:t>
            </a:r>
            <a:endParaRPr lang="de-AT" dirty="0"/>
          </a:p>
          <a:p>
            <a:pPr marL="0" indent="0">
              <a:buNone/>
            </a:pPr>
            <a:r>
              <a:rPr lang="de-AT" dirty="0" smtClean="0"/>
              <a:t>Man </a:t>
            </a:r>
            <a:r>
              <a:rPr lang="de-AT" dirty="0" err="1" smtClean="0"/>
              <a:t>have</a:t>
            </a:r>
            <a:r>
              <a:rPr lang="de-AT" dirty="0" smtClean="0"/>
              <a:t> a </a:t>
            </a:r>
            <a:r>
              <a:rPr lang="de-AT" dirty="0" err="1" smtClean="0"/>
              <a:t>wolf</a:t>
            </a:r>
            <a:r>
              <a:rPr lang="de-AT" dirty="0" smtClean="0"/>
              <a:t> on </a:t>
            </a:r>
          </a:p>
          <a:p>
            <a:pPr marL="0" indent="0">
              <a:buNone/>
            </a:pPr>
            <a:r>
              <a:rPr lang="de-AT" dirty="0" smtClean="0"/>
              <a:t>His </a:t>
            </a:r>
            <a:r>
              <a:rPr lang="de-AT" dirty="0" err="1" smtClean="0"/>
              <a:t>side</a:t>
            </a:r>
            <a:r>
              <a:rPr lang="de-AT" dirty="0" smtClean="0"/>
              <a:t>. </a:t>
            </a:r>
            <a:endParaRPr lang="de-AT" dirty="0"/>
          </a:p>
          <a:p>
            <a:endParaRPr lang="de-AT" dirty="0"/>
          </a:p>
        </p:txBody>
      </p:sp>
      <p:pic>
        <p:nvPicPr>
          <p:cNvPr id="4099" name="Picture 3" descr="C:\Users\Cjs\AppData\Local\Microsoft\Windows\Temporary Internet Files\Content.IE5\O0OE2EKD\MP90040001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57675"/>
            <a:ext cx="426223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29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</a:t>
            </a: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12518"/>
            <a:ext cx="8315838" cy="4413645"/>
          </a:xfrm>
        </p:spPr>
        <p:txBody>
          <a:bodyPr/>
          <a:lstStyle/>
          <a:p>
            <a:r>
              <a:rPr lang="de-AT" dirty="0" smtClean="0"/>
              <a:t>I </a:t>
            </a:r>
            <a:r>
              <a:rPr lang="de-AT" dirty="0" err="1" smtClean="0"/>
              <a:t>think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r>
              <a:rPr lang="de-AT" dirty="0" smtClean="0"/>
              <a:t> was </a:t>
            </a:r>
            <a:r>
              <a:rPr lang="de-AT" dirty="0" err="1" smtClean="0"/>
              <a:t>very</a:t>
            </a:r>
            <a:r>
              <a:rPr lang="de-AT" dirty="0" smtClean="0"/>
              <a:t> funny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made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präsentation</a:t>
            </a:r>
            <a:r>
              <a:rPr lang="de-AT" dirty="0" smtClean="0"/>
              <a:t>. </a:t>
            </a:r>
          </a:p>
          <a:p>
            <a:r>
              <a:rPr lang="de-AT" dirty="0" smtClean="0"/>
              <a:t>I </a:t>
            </a:r>
            <a:r>
              <a:rPr lang="de-AT" dirty="0" err="1" smtClean="0"/>
              <a:t>love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. </a:t>
            </a:r>
          </a:p>
          <a:p>
            <a:r>
              <a:rPr lang="de-AT" dirty="0" smtClean="0"/>
              <a:t>I </a:t>
            </a:r>
            <a:r>
              <a:rPr lang="de-AT" dirty="0" err="1" smtClean="0"/>
              <a:t>created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präsentation</a:t>
            </a:r>
            <a:r>
              <a:rPr lang="de-AT" dirty="0" smtClean="0"/>
              <a:t> 2 </a:t>
            </a:r>
            <a:r>
              <a:rPr lang="de-AT" dirty="0" err="1" smtClean="0"/>
              <a:t>and</a:t>
            </a:r>
            <a:r>
              <a:rPr lang="de-AT" dirty="0" smtClean="0"/>
              <a:t> a half </a:t>
            </a:r>
            <a:r>
              <a:rPr lang="de-AT" dirty="0" err="1" smtClean="0"/>
              <a:t>hours</a:t>
            </a:r>
            <a:r>
              <a:rPr lang="de-AT" dirty="0" smtClean="0"/>
              <a:t>. </a:t>
            </a:r>
            <a:endParaRPr lang="de-AT" dirty="0"/>
          </a:p>
        </p:txBody>
      </p:sp>
      <p:pic>
        <p:nvPicPr>
          <p:cNvPr id="5123" name="Picture 3" descr="C:\Users\Cjs\AppData\Local\Microsoft\Windows\Temporary Internet Files\Content.IE5\ZI8RYPHB\MC900441888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4221088"/>
            <a:ext cx="3759610" cy="221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05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2780928"/>
            <a:ext cx="8229600" cy="1440160"/>
          </a:xfrm>
        </p:spPr>
        <p:txBody>
          <a:bodyPr>
            <a:prstTxWarp prst="textFadeUp">
              <a:avLst>
                <a:gd name="adj" fmla="val 926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indent="0">
              <a:buNone/>
            </a:pPr>
            <a:r>
              <a:rPr lang="de-DE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Danke fürs zusehen</a:t>
            </a:r>
            <a:endParaRPr lang="de-DE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C:\Users\Cjs\AppData\Local\Microsoft\Windows\Temporary Internet Files\Content.IE5\LYBQRLXK\MC9003789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1326"/>
            <a:ext cx="1741488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Cjs\AppData\Local\Microsoft\Windows\Temporary Internet Files\Content.IE5\O0OE2EKD\MC90037957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876" y="4938713"/>
            <a:ext cx="1819275" cy="157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Cjs\AppData\Local\Microsoft\Windows\Temporary Internet Files\Content.IE5\4K59E3S2\MC9003833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932" y="441326"/>
            <a:ext cx="1827212" cy="151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Cjs\AppData\Local\Microsoft\Windows\Temporary Internet Files\Content.IE5\ZI8RYPHB\MC900441888[2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51" y="4418321"/>
            <a:ext cx="2263775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16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Bildschirmpräsentation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My Superheroine Stiil Woman  </vt:lpstr>
      <vt:lpstr>Still Woman </vt:lpstr>
      <vt:lpstr>Super Powers </vt:lpstr>
      <vt:lpstr>Normal Identity</vt:lpstr>
      <vt:lpstr>Enemy </vt:lpstr>
      <vt:lpstr>About the work 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Superheroine</dc:title>
  <dc:creator>Sarah Jachs</dc:creator>
  <cp:lastModifiedBy>Sarah Jachs</cp:lastModifiedBy>
  <cp:revision>27</cp:revision>
  <dcterms:created xsi:type="dcterms:W3CDTF">2014-02-18T08:00:23Z</dcterms:created>
  <dcterms:modified xsi:type="dcterms:W3CDTF">2014-02-24T10:11:46Z</dcterms:modified>
</cp:coreProperties>
</file>